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4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885682"/>
            <a:ext cx="8825658" cy="1167007"/>
          </a:xfrm>
        </p:spPr>
        <p:txBody>
          <a:bodyPr/>
          <a:lstStyle/>
          <a:p>
            <a:pPr algn="ctr"/>
            <a:r>
              <a:rPr lang="fa-IR" sz="54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چهارمین دوره </a:t>
            </a:r>
            <a:r>
              <a:rPr lang="fa-IR" sz="54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مسابقه دانشجویی</a:t>
            </a:r>
            <a:br>
              <a:rPr lang="fa-IR" sz="54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</a:br>
            <a:r>
              <a:rPr lang="fa-IR" sz="54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  <a:r>
              <a:rPr lang="fa-IR" sz="8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معماربرتر۹5</a:t>
            </a:r>
            <a:endParaRPr lang="fa-IR" sz="80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3345449"/>
            <a:ext cx="8825658" cy="861420"/>
          </a:xfrm>
        </p:spPr>
        <p:txBody>
          <a:bodyPr>
            <a:normAutofit/>
          </a:bodyPr>
          <a:lstStyle/>
          <a:p>
            <a:pPr algn="ctr"/>
            <a:r>
              <a:rPr lang="fa-IR" sz="48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طراحی خرد فضاهای مرده شهری</a:t>
            </a:r>
            <a:endParaRPr lang="fa-IR" sz="4800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5809" y="4499629"/>
            <a:ext cx="1123950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14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0120"/>
            <a:ext cx="5092906" cy="1056434"/>
          </a:xfrm>
          <a:ln>
            <a:noFill/>
          </a:ln>
        </p:spPr>
        <p:txBody>
          <a:bodyPr>
            <a:normAutofit/>
          </a:bodyPr>
          <a:lstStyle/>
          <a:p>
            <a:pPr algn="r"/>
            <a:r>
              <a:rPr lang="fa-IR" sz="44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مشخصات سرگروه</a:t>
            </a:r>
            <a:endParaRPr lang="fa-IR" sz="44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4" name="Picture Placeholder 3"/>
          <p:cNvSpPr>
            <a:spLocks noGrp="1" noChangeAspect="1"/>
          </p:cNvSpPr>
          <p:nvPr>
            <p:ph type="pic" idx="1"/>
          </p:nvPr>
        </p:nvSpPr>
        <p:spPr>
          <a:ln>
            <a:solidFill>
              <a:schemeClr val="tx1"/>
            </a:solidFill>
          </a:ln>
        </p:spPr>
      </p:sp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1154954" y="1885270"/>
            <a:ext cx="5084979" cy="1893194"/>
          </a:xfrm>
        </p:spPr>
        <p:txBody>
          <a:bodyPr>
            <a:normAutofit fontScale="40000" lnSpcReduction="20000"/>
          </a:bodyPr>
          <a:lstStyle/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r>
              <a:rPr lang="fa-IR" sz="93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نام :</a:t>
            </a:r>
          </a:p>
          <a:p>
            <a:r>
              <a:rPr lang="fa-IR" sz="93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نام خانوادگی :</a:t>
            </a:r>
          </a:p>
          <a:p>
            <a:pPr marL="0" indent="0">
              <a:buNone/>
            </a:pPr>
            <a:endParaRPr lang="fa-I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16" y="123360"/>
            <a:ext cx="1123950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30" y="452718"/>
            <a:ext cx="9404723" cy="1400530"/>
          </a:xfrm>
          <a:ln>
            <a:noFill/>
          </a:ln>
        </p:spPr>
        <p:txBody>
          <a:bodyPr>
            <a:normAutofit/>
          </a:bodyPr>
          <a:lstStyle/>
          <a:p>
            <a:pPr algn="r"/>
            <a:r>
              <a:rPr lang="fa-IR" sz="44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مشخصات اعضای گروه</a:t>
            </a:r>
            <a:endParaRPr lang="fa-IR" sz="44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7" name="Content Placeholder 6"/>
          <p:cNvSpPr>
            <a:spLocks noGrp="1" noChangeAspect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32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۱.نام و خانوادگی :</a:t>
            </a:r>
          </a:p>
          <a:p>
            <a:r>
              <a:rPr lang="fa-IR" sz="32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۲.نام </a:t>
            </a:r>
            <a:r>
              <a:rPr lang="fa-IR" sz="3200" dirty="0">
                <a:latin typeface="Adobe Arabic" panose="02040503050201020203" pitchFamily="18" charset="-78"/>
                <a:cs typeface="Adobe Arabic" panose="02040503050201020203" pitchFamily="18" charset="-78"/>
              </a:rPr>
              <a:t>و خانوادگی :</a:t>
            </a:r>
          </a:p>
          <a:p>
            <a:r>
              <a:rPr lang="fa-IR" sz="32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۳.نام </a:t>
            </a:r>
            <a:r>
              <a:rPr lang="fa-IR" sz="3200" dirty="0">
                <a:latin typeface="Adobe Arabic" panose="02040503050201020203" pitchFamily="18" charset="-78"/>
                <a:cs typeface="Adobe Arabic" panose="02040503050201020203" pitchFamily="18" charset="-78"/>
              </a:rPr>
              <a:t>و خانوادگی :</a:t>
            </a:r>
          </a:p>
          <a:p>
            <a:r>
              <a:rPr lang="fa-IR" sz="32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۴.نام </a:t>
            </a:r>
            <a:r>
              <a:rPr lang="fa-IR" sz="3200" dirty="0">
                <a:latin typeface="Adobe Arabic" panose="02040503050201020203" pitchFamily="18" charset="-78"/>
                <a:cs typeface="Adobe Arabic" panose="02040503050201020203" pitchFamily="18" charset="-78"/>
              </a:rPr>
              <a:t>و خانوادگی :</a:t>
            </a:r>
          </a:p>
          <a:p>
            <a:r>
              <a:rPr lang="fa-IR" sz="32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۵.نام </a:t>
            </a:r>
            <a:r>
              <a:rPr lang="fa-IR" sz="3200" dirty="0">
                <a:latin typeface="Adobe Arabic" panose="02040503050201020203" pitchFamily="18" charset="-78"/>
                <a:cs typeface="Adobe Arabic" panose="02040503050201020203" pitchFamily="18" charset="-78"/>
              </a:rPr>
              <a:t>و خانوادگی :</a:t>
            </a:r>
          </a:p>
          <a:p>
            <a:endParaRPr lang="fa-IR" sz="3200" dirty="0" smtClean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36" y="29033"/>
            <a:ext cx="1123950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42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6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تصویر شیت اول</a:t>
            </a:r>
            <a:endParaRPr lang="fa-IR" sz="60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6" name="Content Placeholder 5"/>
          <p:cNvSpPr>
            <a:spLocks noGrp="1" noChangeAspect="1"/>
          </p:cNvSpPr>
          <p:nvPr>
            <p:ph idx="1"/>
          </p:nvPr>
        </p:nvSpPr>
        <p:spPr>
          <a:xfrm>
            <a:off x="3622668" y="1561514"/>
            <a:ext cx="3451608" cy="4832252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fa-I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36" y="29033"/>
            <a:ext cx="1123950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8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6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تصویر شیت دوم</a:t>
            </a:r>
            <a:endParaRPr lang="fa-IR" sz="60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6" name="Content Placeholder 5"/>
          <p:cNvSpPr>
            <a:spLocks noGrp="1" noChangeAspect="1"/>
          </p:cNvSpPr>
          <p:nvPr>
            <p:ph idx="1"/>
          </p:nvPr>
        </p:nvSpPr>
        <p:spPr>
          <a:xfrm>
            <a:off x="3622668" y="1561514"/>
            <a:ext cx="3451608" cy="4832252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fa-I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36" y="29033"/>
            <a:ext cx="1123950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81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60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تصویر شیت سوم</a:t>
            </a:r>
            <a:endParaRPr lang="fa-IR" sz="60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6" name="Content Placeholder 5"/>
          <p:cNvSpPr>
            <a:spLocks noGrp="1" noChangeAspect="1"/>
          </p:cNvSpPr>
          <p:nvPr>
            <p:ph idx="1"/>
          </p:nvPr>
        </p:nvSpPr>
        <p:spPr>
          <a:xfrm>
            <a:off x="3622668" y="1561514"/>
            <a:ext cx="3451608" cy="4832252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fa-I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36" y="29033"/>
            <a:ext cx="1123950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5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56</TotalTime>
  <Words>48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Adobe Arabic</vt:lpstr>
      <vt:lpstr>Arial</vt:lpstr>
      <vt:lpstr>Century Gothic</vt:lpstr>
      <vt:lpstr>Times New Roman</vt:lpstr>
      <vt:lpstr>Wingdings 3</vt:lpstr>
      <vt:lpstr>Ion</vt:lpstr>
      <vt:lpstr>چهارمین دوره مسابقه دانشجویی  معماربرتر۹5</vt:lpstr>
      <vt:lpstr>مشخصات سرگروه</vt:lpstr>
      <vt:lpstr>مشخصات اعضای گروه</vt:lpstr>
      <vt:lpstr>تصویر شیت اول</vt:lpstr>
      <vt:lpstr>تصویر شیت دوم</vt:lpstr>
      <vt:lpstr>تصویر شیت سوم</vt:lpstr>
    </vt:vector>
  </TitlesOfParts>
  <Company>IAC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سومین دوره مسابقه دانشجویی معماربرتر ۹۴</dc:title>
  <dc:creator>IAC</dc:creator>
  <cp:lastModifiedBy>M.Abbasi</cp:lastModifiedBy>
  <cp:revision>8</cp:revision>
  <dcterms:created xsi:type="dcterms:W3CDTF">2016-02-27T07:20:51Z</dcterms:created>
  <dcterms:modified xsi:type="dcterms:W3CDTF">2016-11-24T07:53:32Z</dcterms:modified>
</cp:coreProperties>
</file>